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9"/>
  </p:notesMasterIdLst>
  <p:handoutMasterIdLst>
    <p:handoutMasterId r:id="rId30"/>
  </p:handoutMasterIdLst>
  <p:sldIdLst>
    <p:sldId id="257" r:id="rId5"/>
    <p:sldId id="317" r:id="rId6"/>
    <p:sldId id="392" r:id="rId7"/>
    <p:sldId id="393" r:id="rId8"/>
    <p:sldId id="394" r:id="rId9"/>
    <p:sldId id="395" r:id="rId10"/>
    <p:sldId id="396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39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83A999-5E0E-42CA-8400-604AE921F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2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71184" y="1051551"/>
            <a:ext cx="4193754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CHAT BOT USING WATSON ASSSISTENT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95322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AF8FF-2F79-9A4A-1BCA-60CA0031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5790E-706B-3F48-30CD-791D341A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A5F79-69FD-AF2D-9F3F-8949C8DD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7B8B3-084F-0588-567B-40D5A20D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0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A5BCC0-286E-6927-EE72-4CB020B3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87089F-124C-A0BC-1D57-3701A799D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13B17-A519-351F-BD1F-AFE5CDF8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AE9F1D-63C7-6673-FC9D-7B48178E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4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DDBE8E-1CE8-9027-1208-6BD0673F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775FAE-2B6A-2BA0-B8AA-36FFBEC5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ECED-8928-2CCA-73A8-FBA1F9D3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5F66E-D449-3B07-30AB-A4E2FB18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8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51DBA9-7E6D-16A3-D448-B62D0005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75406-6B38-681C-66DE-C11C039B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1805-52B2-4A2D-6E58-1E133733F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D5D28-3E0A-1092-71A5-DB08498C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825"/>
            <a:ext cx="12192000" cy="58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27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7D0BCA-461E-0A7B-85E8-38C0A945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FF7AC-221B-9B56-68DA-29B41C9BE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81100-51EA-5E44-6902-0BACAB8D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B3272B-8634-3891-1D33-BB5A79C2F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549"/>
            <a:ext cx="12192000" cy="593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1DA69D-5485-6E9B-F018-5D793D1B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E16E7-832C-4CA7-F6E7-FC3EC73B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94B72-0DBC-BA3F-0702-581E72D36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AAE29-8657-6380-277B-A5F7FE1DE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2" y="106392"/>
            <a:ext cx="1149195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9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44892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INTEGRATE CHATBOT WITH SLACK</a:t>
            </a:r>
            <a:endParaRPr lang="en-US" sz="6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A1B0FB-D917-4C8C-928F-313BD683BF3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  <a:alpha val="80000"/>
                  </a:prst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  <a:alpha val="80000"/>
                </a:prst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71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274FA-D77B-0254-9128-C2348B08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57B000-1EB9-B497-5113-2C54F587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9C64F-4335-233E-0C80-6CB216BA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7B34D-C99B-E7CC-659D-28FFAC1C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644"/>
            <a:ext cx="12192000" cy="67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25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B6F1B-1FE2-D6FF-BB57-EBF9E6700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F35EF-346E-E73F-5020-2F167DC4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7A331-0FD4-CC10-6C56-B9F677E87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8DF817-8811-522C-C6DD-00AC908D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329"/>
            <a:ext cx="12192000" cy="581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1F74D-ED5C-4888-062C-869F5FB40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D11B9-EDCA-6AC9-43CF-B016CB7B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FA3B7-CE14-6B5E-75F1-3D760C78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E617E-EB93-9390-7428-A58C6509F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983"/>
            <a:ext cx="12192000" cy="55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8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4489256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/>
                </a:solidFill>
              </a:rPr>
              <a:t>INTEGRATE CHATBOT WITH FACEBOOK</a:t>
            </a:r>
            <a:endParaRPr lang="en-US" sz="6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BB7067-09E6-C841-400E-EDA9B005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7171A-5A00-7045-B70E-C8190F9B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F4F7C-926C-ABF6-AB63-1EBBB3BD9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E6B15-82D7-F1CC-575D-BF44F7C1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E2F76-D215-450B-75E7-FE0B06B20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75FA0-C698-94B6-3A8F-9A47201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D003-1F5A-A7D6-AC93-B26E0271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2D262-91E4-AEB3-190D-9DFC15D7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945"/>
            <a:ext cx="12192000" cy="54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90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E60464-880A-32E8-0BBB-BBEB7FA8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229B3-78C9-863D-49F1-075B30C63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23C24-718F-A378-4C68-CD02AF1F0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70693-3C0E-C5A2-50FC-1DC5A02D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803"/>
            <a:ext cx="12192000" cy="57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9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DA0B7-0575-7A18-67B2-DF59F093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DA4E-41CC-D589-9E4F-F5F6635AF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D7112-4806-BFAE-E824-AABE047F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97DD9-7645-FCF6-3DC4-919240A1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874"/>
            <a:ext cx="12192000" cy="585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372D9-2888-CF71-6FF5-D3A75A78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BFB05-EB76-4642-239F-5BB93EF8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2F844-1456-744D-C75E-0DB996CA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E53564-BDE2-C5C7-ACCD-F0C96281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7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2C8D2-D675-E83D-2B55-BA244B36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5ABAD6-C8E0-8D44-6603-5B6CFC81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35E11-5EC4-08FB-17A2-66E3C93E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26F3-F18B-7D0A-C0C2-D753FB58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14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2D0F9-D0FD-3121-20B8-262BEB18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EDFB55-0D00-F025-C4F2-39E6697D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63BCB-889B-7B4B-8A8D-40C98BFE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6A388-3A23-352A-A84B-2A8537C6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4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80B01-6AC5-DA6B-44AE-9C5414944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D3AA4-EB1A-67B9-B599-F98B2E42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5503-76D3-DAB7-5D8F-5D1A30B4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5BBF61-1B84-60E7-C541-70541E8A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0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B9145-B35D-1FA1-5E1C-86610690B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103A3E-BAC1-A24B-25D2-8CA0BA3F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FA4E5-72BB-E117-D9EB-3857D7B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599DC-30C7-A6D2-5817-9335677C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968"/>
            <a:ext cx="12192000" cy="69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5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A9A0A-6773-23BA-F55F-5E96DBD2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9EDEF-1230-501E-F8BF-A38814E1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25CD-3BF5-83C4-FBDF-1BFD88FE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F48AD-3397-C9D4-8105-5CEBE780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ADEBC-E5C3-2E7D-4D0B-A813F4C6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FFE28-2280-FA2A-4ADA-7151FDC4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A4B71-BE89-A69A-CD1C-701517A7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BB432-8830-732E-FBC4-80619B42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14"/>
            <a:ext cx="12192000" cy="679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6496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27</TotalTime>
  <Words>248</Words>
  <Application>Microsoft Office PowerPoint</Application>
  <PresentationFormat>Widescreen</PresentationFormat>
  <Paragraphs>76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Gill Sans MT</vt:lpstr>
      <vt:lpstr>Walbaum Display</vt:lpstr>
      <vt:lpstr>3DFloatVTI</vt:lpstr>
      <vt:lpstr>CHAT BOT USING WATSON ASSSISTENT</vt:lpstr>
      <vt:lpstr>INTEGRATE CHATBOT WITH FACEBOOK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INTEGRATE CHATBOT WITH 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 BOT USING WATSON ASSSISTENT</dc:title>
  <dc:creator>surya prakash</dc:creator>
  <cp:lastModifiedBy>surya prakash</cp:lastModifiedBy>
  <cp:revision>1</cp:revision>
  <dcterms:created xsi:type="dcterms:W3CDTF">2023-10-23T14:21:39Z</dcterms:created>
  <dcterms:modified xsi:type="dcterms:W3CDTF">2023-10-23T14:48:40Z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